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A12F04-446A-4A48-B47D-E37690D2A522}" v="1" dt="2026-11-06T11:09:35.2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bby Varela" userId="1fce0e52-79da-487b-9fd6-efff46e11c8b" providerId="ADAL" clId="{36A12F04-446A-4A48-B47D-E37690D2A522}"/>
    <pc:docChg chg="undo custSel modSld">
      <pc:chgData name="Bobby Varela" userId="1fce0e52-79da-487b-9fd6-efff46e11c8b" providerId="ADAL" clId="{36A12F04-446A-4A48-B47D-E37690D2A522}" dt="2026-11-06T11:09:56.568" v="11" actId="1076"/>
      <pc:docMkLst>
        <pc:docMk/>
      </pc:docMkLst>
      <pc:sldChg chg="addSp delSp modSp mod">
        <pc:chgData name="Bobby Varela" userId="1fce0e52-79da-487b-9fd6-efff46e11c8b" providerId="ADAL" clId="{36A12F04-446A-4A48-B47D-E37690D2A522}" dt="2026-11-06T11:09:56.568" v="11" actId="1076"/>
        <pc:sldMkLst>
          <pc:docMk/>
          <pc:sldMk cId="109857222" sldId="256"/>
        </pc:sldMkLst>
        <pc:picChg chg="del">
          <ac:chgData name="Bobby Varela" userId="1fce0e52-79da-487b-9fd6-efff46e11c8b" providerId="ADAL" clId="{36A12F04-446A-4A48-B47D-E37690D2A522}" dt="2026-11-06T11:09:11.049" v="0" actId="478"/>
          <ac:picMkLst>
            <pc:docMk/>
            <pc:sldMk cId="109857222" sldId="256"/>
            <ac:picMk id="2" creationId="{00000000-0000-0000-0000-000000000000}"/>
          </ac:picMkLst>
        </pc:picChg>
        <pc:picChg chg="add mod modCrop">
          <ac:chgData name="Bobby Varela" userId="1fce0e52-79da-487b-9fd6-efff46e11c8b" providerId="ADAL" clId="{36A12F04-446A-4A48-B47D-E37690D2A522}" dt="2026-11-06T11:09:56.568" v="11" actId="1076"/>
          <ac:picMkLst>
            <pc:docMk/>
            <pc:sldMk cId="109857222" sldId="256"/>
            <ac:picMk id="8" creationId="{264FA85A-BA6E-FDFA-9AB6-4446DF4419E6}"/>
          </ac:picMkLst>
        </pc:picChg>
      </pc:sldChg>
    </pc:docChg>
  </pc:docChgLst>
  <pc:docChgLst>
    <pc:chgData name="Bobby Varela" userId="1fce0e52-79da-487b-9fd6-efff46e11c8b" providerId="ADAL" clId="{6CCA3DA3-6A79-484C-8CBF-695E66665A0B}"/>
    <pc:docChg chg="modSld">
      <pc:chgData name="Bobby Varela" userId="1fce0e52-79da-487b-9fd6-efff46e11c8b" providerId="ADAL" clId="{6CCA3DA3-6A79-484C-8CBF-695E66665A0B}" dt="2023-10-31T17:28:58.867" v="1" actId="1076"/>
      <pc:docMkLst>
        <pc:docMk/>
      </pc:docMkLst>
      <pc:sldChg chg="modSp mod">
        <pc:chgData name="Bobby Varela" userId="1fce0e52-79da-487b-9fd6-efff46e11c8b" providerId="ADAL" clId="{6CCA3DA3-6A79-484C-8CBF-695E66665A0B}" dt="2023-10-31T17:28:58.867" v="1" actId="1076"/>
        <pc:sldMkLst>
          <pc:docMk/>
          <pc:sldMk cId="109857222" sldId="25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2B23BA3-3C63-314B-FC7A-BE7BF9C55C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313" b="2"/>
          <a:stretch/>
        </p:blipFill>
        <p:spPr>
          <a:xfrm>
            <a:off x="3176647" y="64763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9C815919-CBE5-3603-9B6A-5528CB02CC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29" t="8720" r="2364" b="7234"/>
          <a:stretch/>
        </p:blipFill>
        <p:spPr>
          <a:xfrm>
            <a:off x="92045" y="65702"/>
            <a:ext cx="4288214" cy="485492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1140000">
            <a:off x="3073285" y="361709"/>
            <a:ext cx="4127750" cy="8200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E</a:t>
            </a:r>
            <a:r>
              <a:rPr lang="en-GB" sz="2000" dirty="0">
                <a:cs typeface="Calibri"/>
              </a:rPr>
              <a:t>nsure we protect our environment both in and out of school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15FD421-CA63-767D-5838-D2BC28033D53}"/>
              </a:ext>
            </a:extLst>
          </p:cNvPr>
          <p:cNvSpPr txBox="1">
            <a:spLocks/>
          </p:cNvSpPr>
          <p:nvPr/>
        </p:nvSpPr>
        <p:spPr>
          <a:xfrm rot="20400000">
            <a:off x="3279697" y="854145"/>
            <a:ext cx="5539690" cy="9433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C</a:t>
            </a:r>
            <a:r>
              <a:rPr lang="en-GB" sz="2000" dirty="0">
                <a:cs typeface="Calibri"/>
              </a:rPr>
              <a:t>ollect</a:t>
            </a:r>
            <a:r>
              <a:rPr lang="en-GB" sz="2000" dirty="0">
                <a:solidFill>
                  <a:srgbClr val="000000"/>
                </a:solidFill>
                <a:cs typeface="Calibri"/>
              </a:rPr>
              <a:t> and</a:t>
            </a:r>
            <a:r>
              <a:rPr lang="en-GB" sz="2000" dirty="0">
                <a:cs typeface="Calibri"/>
              </a:rPr>
              <a:t> recycle litter properly both at school and at home</a:t>
            </a:r>
            <a:endParaRPr lang="en-GB" sz="2000" dirty="0">
              <a:solidFill>
                <a:srgbClr val="00B050"/>
              </a:solidFill>
              <a:cs typeface="Calibri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B788E5B-E98E-413D-DDAD-4EE1AE5F7555}"/>
              </a:ext>
            </a:extLst>
          </p:cNvPr>
          <p:cNvSpPr txBox="1">
            <a:spLocks/>
          </p:cNvSpPr>
          <p:nvPr/>
        </p:nvSpPr>
        <p:spPr>
          <a:xfrm rot="20400000">
            <a:off x="3513502" y="1658939"/>
            <a:ext cx="5080250" cy="820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O</a:t>
            </a:r>
            <a:r>
              <a:rPr lang="en-GB" sz="2000" dirty="0">
                <a:cs typeface="Calibri"/>
              </a:rPr>
              <a:t>ptimise energy usage and turn off lights and any power supplies when not in use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0E074119-13C6-8994-2DB1-F01C359589B2}"/>
              </a:ext>
            </a:extLst>
          </p:cNvPr>
          <p:cNvSpPr txBox="1">
            <a:spLocks/>
          </p:cNvSpPr>
          <p:nvPr/>
        </p:nvSpPr>
        <p:spPr>
          <a:xfrm rot="660000">
            <a:off x="3505833" y="3707786"/>
            <a:ext cx="4127750" cy="820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C</a:t>
            </a:r>
            <a:r>
              <a:rPr lang="en-GB" sz="2000" dirty="0">
                <a:solidFill>
                  <a:srgbClr val="000000"/>
                </a:solidFill>
                <a:cs typeface="Calibri"/>
              </a:rPr>
              <a:t>ontribute</a:t>
            </a:r>
            <a:r>
              <a:rPr lang="en-GB" sz="2000" dirty="0">
                <a:cs typeface="Calibri"/>
              </a:rPr>
              <a:t> to the world by promoting and caring for biodiversity 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D9B5C285-F7A2-0AFF-B188-E940AA3EC74B}"/>
              </a:ext>
            </a:extLst>
          </p:cNvPr>
          <p:cNvSpPr txBox="1">
            <a:spLocks/>
          </p:cNvSpPr>
          <p:nvPr/>
        </p:nvSpPr>
        <p:spPr>
          <a:xfrm rot="720000">
            <a:off x="3326538" y="4503403"/>
            <a:ext cx="4127750" cy="820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O</a:t>
            </a:r>
            <a:r>
              <a:rPr lang="en-GB" sz="2000" dirty="0">
                <a:solidFill>
                  <a:srgbClr val="000000"/>
                </a:solidFill>
                <a:cs typeface="Calibri"/>
              </a:rPr>
              <a:t>nly</a:t>
            </a:r>
            <a:r>
              <a:rPr lang="en-GB" sz="2000" dirty="0">
                <a:cs typeface="Calibri"/>
              </a:rPr>
              <a:t> use single use plastics when absolutely necessary 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199D9461-73DB-A914-0599-8A31BC73B229}"/>
              </a:ext>
            </a:extLst>
          </p:cNvPr>
          <p:cNvSpPr txBox="1">
            <a:spLocks/>
          </p:cNvSpPr>
          <p:nvPr/>
        </p:nvSpPr>
        <p:spPr>
          <a:xfrm rot="720000">
            <a:off x="3169656" y="5186962"/>
            <a:ext cx="4127750" cy="820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D</a:t>
            </a:r>
            <a:r>
              <a:rPr lang="en-GB" sz="2000" dirty="0">
                <a:solidFill>
                  <a:srgbClr val="000000"/>
                </a:solidFill>
                <a:cs typeface="Calibri"/>
              </a:rPr>
              <a:t>o our best to live healthily both physically and mentally </a:t>
            </a:r>
            <a:endParaRPr lang="en-GB" sz="2000" dirty="0">
              <a:cs typeface="Calibri"/>
            </a:endParaRP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9EFAF044-C2EB-86AA-8E92-EB7C57947AD7}"/>
              </a:ext>
            </a:extLst>
          </p:cNvPr>
          <p:cNvSpPr txBox="1">
            <a:spLocks/>
          </p:cNvSpPr>
          <p:nvPr/>
        </p:nvSpPr>
        <p:spPr>
          <a:xfrm rot="660000">
            <a:off x="3012772" y="5892933"/>
            <a:ext cx="4127750" cy="820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solidFill>
                  <a:srgbClr val="00B050"/>
                </a:solidFill>
                <a:cs typeface="Calibri"/>
              </a:rPr>
              <a:t>E</a:t>
            </a:r>
            <a:r>
              <a:rPr lang="en-GB" sz="2000" dirty="0">
                <a:cs typeface="Calibri"/>
              </a:rPr>
              <a:t>ncourage others to do the same!</a:t>
            </a:r>
          </a:p>
        </p:txBody>
      </p:sp>
      <p:pic>
        <p:nvPicPr>
          <p:cNvPr id="8" name="Picture 7" descr="A drawing of a building&#10;&#10;AI-generated content may be incorrect.">
            <a:extLst>
              <a:ext uri="{FF2B5EF4-FFF2-40B4-BE49-F238E27FC236}">
                <a16:creationId xmlns:a16="http://schemas.microsoft.com/office/drawing/2014/main" id="{264FA85A-BA6E-FDFA-9AB6-4446DF4419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04" b="24318"/>
          <a:stretch/>
        </p:blipFill>
        <p:spPr>
          <a:xfrm>
            <a:off x="584183" y="5054062"/>
            <a:ext cx="2100327" cy="108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0" grpId="0"/>
      <p:bldP spid="14" grpId="0"/>
      <p:bldP spid="17" grpId="0"/>
      <p:bldP spid="19" grpId="0"/>
      <p:bldP spid="2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72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B Varela</dc:creator>
  <cp:lastModifiedBy>Bobby Varela</cp:lastModifiedBy>
  <cp:revision>184</cp:revision>
  <dcterms:created xsi:type="dcterms:W3CDTF">2023-05-14T16:30:00Z</dcterms:created>
  <dcterms:modified xsi:type="dcterms:W3CDTF">2026-11-06T11:10:04Z</dcterms:modified>
</cp:coreProperties>
</file>